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64" r:id="rId3"/>
    <p:sldId id="256" r:id="rId4"/>
    <p:sldId id="258" r:id="rId5"/>
    <p:sldId id="259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111" d="100"/>
          <a:sy n="111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24744"/>
            <a:ext cx="8496944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latin typeface="Calibri"/>
                <a:ea typeface="Calibri"/>
                <a:cs typeface="Times New Roman"/>
              </a:rPr>
              <a:t>Із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року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жовтень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місяць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має</a:t>
            </a:r>
            <a:r>
              <a:rPr lang="ru-RU" dirty="0">
                <a:latin typeface="Calibri"/>
                <a:ea typeface="Calibri"/>
                <a:cs typeface="Times New Roman"/>
              </a:rPr>
              <a:t> ряд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пам’ятних</a:t>
            </a:r>
            <a:r>
              <a:rPr lang="ru-RU" dirty="0">
                <a:latin typeface="Calibri"/>
                <a:ea typeface="Calibri"/>
                <a:cs typeface="Times New Roman"/>
              </a:rPr>
              <a:t> дат .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Бібліотека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Кельменецького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професійного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ліцею</a:t>
            </a:r>
            <a:r>
              <a:rPr lang="ru-RU" dirty="0">
                <a:latin typeface="Calibri"/>
                <a:ea typeface="Calibri"/>
                <a:cs typeface="Times New Roman"/>
              </a:rPr>
              <a:t>,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відповідно</a:t>
            </a:r>
            <a:r>
              <a:rPr lang="ru-RU" dirty="0">
                <a:latin typeface="Calibri"/>
                <a:ea typeface="Calibri"/>
                <a:cs typeface="Times New Roman"/>
              </a:rPr>
              <a:t> до календаря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знаменних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дат,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організувала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рядтематичних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виставок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та   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виховних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заходів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Всі</a:t>
            </a:r>
            <a:r>
              <a:rPr lang="ru-RU" dirty="0">
                <a:latin typeface="Calibri"/>
                <a:ea typeface="Calibri"/>
                <a:cs typeface="Times New Roman"/>
              </a:rPr>
              <a:t> вони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були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спрямовані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виховання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патріотизму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духовних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цінностей</a:t>
            </a:r>
            <a:r>
              <a:rPr lang="ru-RU" dirty="0">
                <a:latin typeface="Calibri"/>
                <a:ea typeface="Calibri"/>
                <a:cs typeface="Times New Roman"/>
              </a:rPr>
              <a:t>,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розширення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кругозору та 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популяризацію</a:t>
            </a:r>
            <a:r>
              <a:rPr lang="ru-RU" dirty="0">
                <a:latin typeface="Calibri"/>
                <a:ea typeface="Calibri"/>
                <a:cs typeface="Times New Roman"/>
              </a:rPr>
              <a:t>  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читання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Адже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ru-RU" dirty="0">
                <a:latin typeface="Calibri"/>
                <a:ea typeface="Calibri"/>
                <a:cs typeface="Times New Roman"/>
              </a:rPr>
              <a:t>книга і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читання</a:t>
            </a:r>
            <a:r>
              <a:rPr lang="ru-RU" dirty="0">
                <a:latin typeface="Calibri"/>
                <a:ea typeface="Calibri"/>
                <a:cs typeface="Times New Roman"/>
              </a:rPr>
              <a:t> -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важливий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чинник</a:t>
            </a:r>
            <a:r>
              <a:rPr lang="ru-RU" dirty="0">
                <a:latin typeface="Calibri"/>
                <a:ea typeface="Calibri"/>
                <a:cs typeface="Times New Roman"/>
              </a:rPr>
              <a:t> у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вихованні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морально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зрілого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інтелектуально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розвиненого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здобувача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освіти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.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Бібліотека</a:t>
            </a:r>
            <a:r>
              <a:rPr lang="ru-RU" dirty="0">
                <a:latin typeface="Calibri"/>
                <a:ea typeface="Calibri"/>
                <a:cs typeface="Times New Roman"/>
              </a:rPr>
              <a:t> КПЛ – 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це</a:t>
            </a: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інформаційно-культурний</a:t>
            </a:r>
            <a:r>
              <a:rPr lang="ru-RU" dirty="0">
                <a:latin typeface="Calibri"/>
                <a:ea typeface="Calibri"/>
                <a:cs typeface="Times New Roman"/>
              </a:rPr>
              <a:t> центр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навчального</a:t>
            </a:r>
            <a:r>
              <a:rPr lang="ru-RU" dirty="0">
                <a:latin typeface="Calibri"/>
                <a:ea typeface="Calibri"/>
                <a:cs typeface="Times New Roman"/>
              </a:rPr>
              <a:t> закладу.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942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404664"/>
            <a:ext cx="7308800" cy="572149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06.10.2020-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виховний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захід</a:t>
            </a:r>
            <a:r>
              <a:rPr lang="ru-RU" dirty="0">
                <a:latin typeface="Calibri"/>
                <a:ea typeface="Calibri"/>
                <a:cs typeface="Times New Roman"/>
              </a:rPr>
              <a:t> «Не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скориться</a:t>
            </a:r>
            <a:r>
              <a:rPr lang="ru-RU" dirty="0">
                <a:latin typeface="Calibri"/>
                <a:ea typeface="Calibri"/>
                <a:cs typeface="Times New Roman"/>
              </a:rPr>
              <a:t> дух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українці</a:t>
            </a:r>
            <a:r>
              <a:rPr lang="ru-RU" dirty="0">
                <a:latin typeface="Calibri"/>
                <a:ea typeface="Calibri"/>
                <a:cs typeface="Times New Roman"/>
              </a:rPr>
              <a:t>-доки воля у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серці</a:t>
            </a:r>
            <a:r>
              <a:rPr lang="ru-RU" dirty="0">
                <a:latin typeface="Calibri"/>
                <a:ea typeface="Calibri"/>
                <a:cs typeface="Times New Roman"/>
              </a:rPr>
              <a:t> жива»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1 3.10.2020-фотовиставка «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Українці-нація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героїв</a:t>
            </a:r>
            <a:r>
              <a:rPr lang="ru-RU" dirty="0">
                <a:latin typeface="Calibri"/>
                <a:ea typeface="Calibri"/>
                <a:cs typeface="Times New Roman"/>
              </a:rPr>
              <a:t>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26.10.2020-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літературні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вітражі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Володимира</a:t>
            </a:r>
            <a:r>
              <a:rPr lang="ru-RU" dirty="0">
                <a:latin typeface="Calibri"/>
                <a:ea typeface="Calibri"/>
                <a:cs typeface="Times New Roman"/>
              </a:rPr>
              <a:t> Лиса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28.10.2020-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Виставка</a:t>
            </a:r>
            <a:r>
              <a:rPr lang="ru-RU" dirty="0">
                <a:latin typeface="Calibri"/>
                <a:ea typeface="Calibri"/>
                <a:cs typeface="Times New Roman"/>
              </a:rPr>
              <a:t> «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Що</a:t>
            </a:r>
            <a:r>
              <a:rPr lang="ru-RU" dirty="0">
                <a:latin typeface="Calibri"/>
                <a:ea typeface="Calibri"/>
                <a:cs typeface="Times New Roman"/>
              </a:rPr>
              <a:t> я знаю про День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визволення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від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фашистських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загарбників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Calibri"/>
                <a:ea typeface="Calibri"/>
                <a:cs typeface="Times New Roman"/>
              </a:rPr>
              <a:t>30.10.2020- година спілкування «Духовні цінності у моєму житті»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14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427984" cy="353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911"/>
            <a:ext cx="3822700" cy="286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281739" y="980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err="1"/>
              <a:t>Увсьому</a:t>
            </a:r>
            <a:r>
              <a:rPr lang="uk-UA" dirty="0"/>
              <a:t> світі –кожен </a:t>
            </a:r>
            <a:r>
              <a:rPr lang="uk-UA" dirty="0" err="1"/>
              <a:t>зна</a:t>
            </a:r>
            <a:r>
              <a:rPr lang="ru-RU" dirty="0"/>
              <a:t>:</a:t>
            </a:r>
          </a:p>
          <a:p>
            <a:r>
              <a:rPr lang="uk-UA" dirty="0"/>
              <a:t>Є Батьківщина лиш одна-</a:t>
            </a:r>
            <a:endParaRPr lang="ru-RU" dirty="0"/>
          </a:p>
          <a:p>
            <a:r>
              <a:rPr lang="uk-UA" dirty="0"/>
              <a:t>Це наша славна Україна</a:t>
            </a:r>
            <a:r>
              <a:rPr lang="uk-UA" dirty="0" smtClean="0"/>
              <a:t>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5091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Не забувай Шевченка слів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uk-UA" dirty="0">
                <a:solidFill>
                  <a:prstClr val="black"/>
                </a:solidFill>
              </a:rPr>
              <a:t>Про горду славу козаків.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uk-UA" dirty="0">
                <a:solidFill>
                  <a:prstClr val="black"/>
                </a:solidFill>
              </a:rPr>
              <a:t>Не забувай, що ти дитина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uk-UA" dirty="0">
                <a:solidFill>
                  <a:prstClr val="black"/>
                </a:solidFill>
              </a:rPr>
              <a:t>Землі, що зветься Україна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8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 скориться дух українця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uk-UA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Доки воля у серці </a:t>
            </a:r>
            <a:r>
              <a:rPr lang="uk-UA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співа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!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911"/>
            <a:ext cx="3822700" cy="286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03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Фотовиставка</a:t>
            </a:r>
            <a:r>
              <a:rPr lang="ru-RU" dirty="0" smtClean="0"/>
              <a:t>:                          «</a:t>
            </a:r>
            <a:r>
              <a:rPr lang="ru-RU" dirty="0" err="1" smtClean="0"/>
              <a:t>Українці</a:t>
            </a:r>
            <a:r>
              <a:rPr lang="uk-UA" dirty="0" smtClean="0"/>
              <a:t>- нація героїв»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4945"/>
            <a:ext cx="3822700" cy="316835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3966716" cy="3240360"/>
          </a:xfrm>
        </p:spPr>
      </p:pic>
    </p:spTree>
    <p:extLst>
      <p:ext uri="{BB962C8B-B14F-4D97-AF65-F5344CB8AC3E}">
        <p14:creationId xmlns:p14="http://schemas.microsoft.com/office/powerpoint/2010/main" val="34418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 70-річчя Володимира Лиса.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6984776" cy="453650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66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«Що я знаю про День визволення України від фашистських загарбників»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904656" cy="460851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91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/>
              <a:t>Година </a:t>
            </a:r>
            <a:r>
              <a:rPr lang="uk-UA" sz="4000"/>
              <a:t>спілкування </a:t>
            </a:r>
            <a:r>
              <a:rPr lang="uk-UA" sz="4000" smtClean="0"/>
              <a:t/>
            </a:r>
            <a:br>
              <a:rPr lang="uk-UA" sz="4000" smtClean="0"/>
            </a:br>
            <a:r>
              <a:rPr lang="uk-UA" sz="4000" smtClean="0"/>
              <a:t>«</a:t>
            </a:r>
            <a:r>
              <a:rPr lang="uk-UA" sz="4000" dirty="0"/>
              <a:t>Духовні цінності у моєму житті»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132856"/>
            <a:ext cx="7560840" cy="3951344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31B6FD"/>
              </a:buClr>
              <a:buNone/>
            </a:pPr>
            <a:r>
              <a:rPr lang="ru-RU" sz="2000" b="1" dirty="0">
                <a:solidFill>
                  <a:srgbClr val="000000"/>
                </a:solidFill>
                <a:latin typeface="Tahoma"/>
              </a:rPr>
              <a:t>Мета.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Формувати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розвивати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підростаючого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покоління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моральні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чесноти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шляхетність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почут­тя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милосердя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здатність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альтруїзму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гармонійне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поєднання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особистих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індивідуальних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загально­національних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державних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потреб та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інтересів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відчувати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себе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невід’ємною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складовою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часткою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цілого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вічного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-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української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нації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держави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.</a:t>
            </a:r>
          </a:p>
          <a:p>
            <a:pPr marL="0" lvl="0" indent="0" algn="ctr">
              <a:buClr>
                <a:srgbClr val="31B6FD"/>
              </a:buClr>
              <a:buNone/>
            </a:pPr>
            <a:endParaRPr lang="ru-RU" sz="2000" dirty="0">
              <a:solidFill>
                <a:srgbClr val="FFFFF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995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</TotalTime>
  <Words>141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Презентация PowerPoint</vt:lpstr>
      <vt:lpstr>   </vt:lpstr>
      <vt:lpstr>Не скориться дух українця Доки воля у серці співа! </vt:lpstr>
      <vt:lpstr>Фотовиставка:                          «Українці- нація героїв»</vt:lpstr>
      <vt:lpstr>До 70-річчя Володимира Лиса.</vt:lpstr>
      <vt:lpstr>«Що я знаю про День визволення України від фашистських загарбників»</vt:lpstr>
      <vt:lpstr>Година спілкування  «Духовні цінності у моєму житті»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2020-11-18T18:09:35Z</dcterms:created>
  <dcterms:modified xsi:type="dcterms:W3CDTF">2020-11-18T19:26:04Z</dcterms:modified>
</cp:coreProperties>
</file>